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59" r:id="rId5"/>
    <p:sldId id="266" r:id="rId6"/>
    <p:sldId id="272" r:id="rId7"/>
    <p:sldId id="260" r:id="rId8"/>
    <p:sldId id="269" r:id="rId9"/>
    <p:sldId id="273" r:id="rId10"/>
    <p:sldId id="274" r:id="rId11"/>
    <p:sldId id="275" r:id="rId12"/>
    <p:sldId id="276" r:id="rId13"/>
    <p:sldId id="264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5013C-EAAA-42C3-ABF2-6F6756FDDE77}" v="1" dt="2024-02-02T02:17:50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fi Bates" userId="ff6ba493-935c-4a3b-a4c5-6d8f43a85b10" providerId="ADAL" clId="{0475013C-EAAA-42C3-ABF2-6F6756FDDE77}"/>
    <pc:docChg chg="undo custSel addSld delSld modSld">
      <pc:chgData name="Steffi Bates" userId="ff6ba493-935c-4a3b-a4c5-6d8f43a85b10" providerId="ADAL" clId="{0475013C-EAAA-42C3-ABF2-6F6756FDDE77}" dt="2024-02-02T02:18:43.844" v="229" actId="478"/>
      <pc:docMkLst>
        <pc:docMk/>
      </pc:docMkLst>
      <pc:sldChg chg="addSp delSp modSp add del mod">
        <pc:chgData name="Steffi Bates" userId="ff6ba493-935c-4a3b-a4c5-6d8f43a85b10" providerId="ADAL" clId="{0475013C-EAAA-42C3-ABF2-6F6756FDDE77}" dt="2024-02-02T02:18:43.844" v="229" actId="478"/>
        <pc:sldMkLst>
          <pc:docMk/>
          <pc:sldMk cId="896657281" sldId="256"/>
        </pc:sldMkLst>
        <pc:picChg chg="add del mod">
          <ac:chgData name="Steffi Bates" userId="ff6ba493-935c-4a3b-a4c5-6d8f43a85b10" providerId="ADAL" clId="{0475013C-EAAA-42C3-ABF2-6F6756FDDE77}" dt="2024-02-02T02:18:43.844" v="229" actId="478"/>
          <ac:picMkLst>
            <pc:docMk/>
            <pc:sldMk cId="896657281" sldId="256"/>
            <ac:picMk id="3" creationId="{E3041704-197D-E09B-1781-B01171A034C6}"/>
          </ac:picMkLst>
        </pc:picChg>
      </pc:sldChg>
      <pc:sldChg chg="modSp mod">
        <pc:chgData name="Steffi Bates" userId="ff6ba493-935c-4a3b-a4c5-6d8f43a85b10" providerId="ADAL" clId="{0475013C-EAAA-42C3-ABF2-6F6756FDDE77}" dt="2024-02-02T02:00:24.339" v="2" actId="114"/>
        <pc:sldMkLst>
          <pc:docMk/>
          <pc:sldMk cId="1981368084" sldId="257"/>
        </pc:sldMkLst>
        <pc:spChg chg="mod">
          <ac:chgData name="Steffi Bates" userId="ff6ba493-935c-4a3b-a4c5-6d8f43a85b10" providerId="ADAL" clId="{0475013C-EAAA-42C3-ABF2-6F6756FDDE77}" dt="2024-02-02T02:00:24.339" v="2" actId="114"/>
          <ac:spMkLst>
            <pc:docMk/>
            <pc:sldMk cId="1981368084" sldId="257"/>
            <ac:spMk id="11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2:45.054" v="160" actId="20577"/>
        <pc:sldMkLst>
          <pc:docMk/>
          <pc:sldMk cId="180075040" sldId="259"/>
        </pc:sldMkLst>
        <pc:spChg chg="mod">
          <ac:chgData name="Steffi Bates" userId="ff6ba493-935c-4a3b-a4c5-6d8f43a85b10" providerId="ADAL" clId="{0475013C-EAAA-42C3-ABF2-6F6756FDDE77}" dt="2024-02-02T02:12:45.054" v="160" actId="20577"/>
          <ac:spMkLst>
            <pc:docMk/>
            <pc:sldMk cId="180075040" sldId="259"/>
            <ac:spMk id="6" creationId="{00000000-0000-0000-0000-000000000000}"/>
          </ac:spMkLst>
        </pc:spChg>
        <pc:spChg chg="mod">
          <ac:chgData name="Steffi Bates" userId="ff6ba493-935c-4a3b-a4c5-6d8f43a85b10" providerId="ADAL" clId="{0475013C-EAAA-42C3-ABF2-6F6756FDDE77}" dt="2024-02-02T02:01:41.861" v="4" actId="255"/>
          <ac:spMkLst>
            <pc:docMk/>
            <pc:sldMk cId="180075040" sldId="259"/>
            <ac:spMk id="8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2:56.077" v="161" actId="1076"/>
        <pc:sldMkLst>
          <pc:docMk/>
          <pc:sldMk cId="501666704" sldId="260"/>
        </pc:sldMkLst>
        <pc:spChg chg="mod">
          <ac:chgData name="Steffi Bates" userId="ff6ba493-935c-4a3b-a4c5-6d8f43a85b10" providerId="ADAL" clId="{0475013C-EAAA-42C3-ABF2-6F6756FDDE77}" dt="2024-02-02T02:12:38.093" v="157" actId="20577"/>
          <ac:spMkLst>
            <pc:docMk/>
            <pc:sldMk cId="501666704" sldId="260"/>
            <ac:spMk id="6" creationId="{00000000-0000-0000-0000-000000000000}"/>
          </ac:spMkLst>
        </pc:spChg>
        <pc:spChg chg="mod">
          <ac:chgData name="Steffi Bates" userId="ff6ba493-935c-4a3b-a4c5-6d8f43a85b10" providerId="ADAL" clId="{0475013C-EAAA-42C3-ABF2-6F6756FDDE77}" dt="2024-02-02T02:12:56.077" v="161" actId="1076"/>
          <ac:spMkLst>
            <pc:docMk/>
            <pc:sldMk cId="501666704" sldId="260"/>
            <ac:spMk id="8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0:36.956" v="131" actId="14100"/>
        <pc:sldMkLst>
          <pc:docMk/>
          <pc:sldMk cId="1547289741" sldId="266"/>
        </pc:sldMkLst>
        <pc:spChg chg="mod">
          <ac:chgData name="Steffi Bates" userId="ff6ba493-935c-4a3b-a4c5-6d8f43a85b10" providerId="ADAL" clId="{0475013C-EAAA-42C3-ABF2-6F6756FDDE77}" dt="2024-02-02T02:10:36.956" v="131" actId="14100"/>
          <ac:spMkLst>
            <pc:docMk/>
            <pc:sldMk cId="1547289741" sldId="266"/>
            <ac:spMk id="6" creationId="{00000000-0000-0000-0000-000000000000}"/>
          </ac:spMkLst>
        </pc:spChg>
        <pc:spChg chg="mod">
          <ac:chgData name="Steffi Bates" userId="ff6ba493-935c-4a3b-a4c5-6d8f43a85b10" providerId="ADAL" clId="{0475013C-EAAA-42C3-ABF2-6F6756FDDE77}" dt="2024-02-02T02:02:09.644" v="6" actId="255"/>
          <ac:spMkLst>
            <pc:docMk/>
            <pc:sldMk cId="1547289741" sldId="266"/>
            <ac:spMk id="7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3:05.186" v="170" actId="20577"/>
        <pc:sldMkLst>
          <pc:docMk/>
          <pc:sldMk cId="1537627823" sldId="269"/>
        </pc:sldMkLst>
        <pc:spChg chg="mod">
          <ac:chgData name="Steffi Bates" userId="ff6ba493-935c-4a3b-a4c5-6d8f43a85b10" providerId="ADAL" clId="{0475013C-EAAA-42C3-ABF2-6F6756FDDE77}" dt="2024-02-02T02:13:05.186" v="170" actId="20577"/>
          <ac:spMkLst>
            <pc:docMk/>
            <pc:sldMk cId="1537627823" sldId="269"/>
            <ac:spMk id="6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0:57.668" v="134" actId="14100"/>
        <pc:sldMkLst>
          <pc:docMk/>
          <pc:sldMk cId="3736109991" sldId="272"/>
        </pc:sldMkLst>
        <pc:spChg chg="mod">
          <ac:chgData name="Steffi Bates" userId="ff6ba493-935c-4a3b-a4c5-6d8f43a85b10" providerId="ADAL" clId="{0475013C-EAAA-42C3-ABF2-6F6756FDDE77}" dt="2024-02-02T02:10:57.668" v="134" actId="14100"/>
          <ac:spMkLst>
            <pc:docMk/>
            <pc:sldMk cId="3736109991" sldId="272"/>
            <ac:spMk id="6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3:11.650" v="179" actId="20577"/>
        <pc:sldMkLst>
          <pc:docMk/>
          <pc:sldMk cId="2722034425" sldId="273"/>
        </pc:sldMkLst>
        <pc:spChg chg="mod">
          <ac:chgData name="Steffi Bates" userId="ff6ba493-935c-4a3b-a4c5-6d8f43a85b10" providerId="ADAL" clId="{0475013C-EAAA-42C3-ABF2-6F6756FDDE77}" dt="2024-02-02T02:13:11.650" v="179" actId="20577"/>
          <ac:spMkLst>
            <pc:docMk/>
            <pc:sldMk cId="2722034425" sldId="273"/>
            <ac:spMk id="6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3:27.775" v="201" actId="20577"/>
        <pc:sldMkLst>
          <pc:docMk/>
          <pc:sldMk cId="2758977481" sldId="274"/>
        </pc:sldMkLst>
        <pc:spChg chg="mod">
          <ac:chgData name="Steffi Bates" userId="ff6ba493-935c-4a3b-a4c5-6d8f43a85b10" providerId="ADAL" clId="{0475013C-EAAA-42C3-ABF2-6F6756FDDE77}" dt="2024-02-02T02:13:27.775" v="201" actId="20577"/>
          <ac:spMkLst>
            <pc:docMk/>
            <pc:sldMk cId="2758977481" sldId="274"/>
            <ac:spMk id="6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4:33.350" v="212" actId="113"/>
        <pc:sldMkLst>
          <pc:docMk/>
          <pc:sldMk cId="1280452011" sldId="275"/>
        </pc:sldMkLst>
        <pc:spChg chg="mod">
          <ac:chgData name="Steffi Bates" userId="ff6ba493-935c-4a3b-a4c5-6d8f43a85b10" providerId="ADAL" clId="{0475013C-EAAA-42C3-ABF2-6F6756FDDE77}" dt="2024-02-02T02:14:33.350" v="212" actId="113"/>
          <ac:spMkLst>
            <pc:docMk/>
            <pc:sldMk cId="1280452011" sldId="275"/>
            <ac:spMk id="6" creationId="{00000000-0000-0000-0000-000000000000}"/>
          </ac:spMkLst>
        </pc:spChg>
      </pc:sldChg>
      <pc:sldChg chg="modSp mod">
        <pc:chgData name="Steffi Bates" userId="ff6ba493-935c-4a3b-a4c5-6d8f43a85b10" providerId="ADAL" clId="{0475013C-EAAA-42C3-ABF2-6F6756FDDE77}" dt="2024-02-02T02:14:45.408" v="222" actId="6549"/>
        <pc:sldMkLst>
          <pc:docMk/>
          <pc:sldMk cId="1211455748" sldId="276"/>
        </pc:sldMkLst>
        <pc:spChg chg="mod">
          <ac:chgData name="Steffi Bates" userId="ff6ba493-935c-4a3b-a4c5-6d8f43a85b10" providerId="ADAL" clId="{0475013C-EAAA-42C3-ABF2-6F6756FDDE77}" dt="2024-02-02T02:14:45.408" v="222" actId="6549"/>
          <ac:spMkLst>
            <pc:docMk/>
            <pc:sldMk cId="1211455748" sldId="27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4ED1D-2F2C-49A1-8728-1AEA654BFCDD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E5751-B75A-4885-BEA5-DC9899AC88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8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1778" y="4273334"/>
            <a:ext cx="8719752" cy="238760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2F52C79-9492-CC0E-8EBB-22FC8B631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2" y="2304535"/>
            <a:ext cx="11300254" cy="339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457199" y="1705875"/>
            <a:ext cx="5540377" cy="456556"/>
          </a:xfrm>
        </p:spPr>
        <p:txBody>
          <a:bodyPr/>
          <a:lstStyle>
            <a:lvl1pPr marL="0" indent="0">
              <a:buNone/>
              <a:defRPr>
                <a:solidFill>
                  <a:srgbClr val="AFD848"/>
                </a:solidFill>
              </a:defRPr>
            </a:lvl1pPr>
          </a:lstStyle>
          <a:p>
            <a:r>
              <a:rPr lang="en-AU" dirty="0"/>
              <a:t>Subtitle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5D12230B-362A-E0E8-92BA-E576502E3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023" y="1825625"/>
            <a:ext cx="5424616" cy="3920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341" y="1825625"/>
            <a:ext cx="5504934" cy="3920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66DDCE2B-0D47-B16C-F487-9DD7488261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81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81163"/>
            <a:ext cx="554037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AFD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240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6120713" y="1690688"/>
            <a:ext cx="554037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AFD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6120714" y="2514600"/>
            <a:ext cx="5540375" cy="3240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12662C17-7285-AD9A-8CDF-CC047C711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9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0850" y="1690687"/>
            <a:ext cx="11182350" cy="41052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13A90E6F-E322-6684-C91A-1122E43FF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022" y="365125"/>
            <a:ext cx="77291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22" y="1825625"/>
            <a:ext cx="11300254" cy="3864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05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4D44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4D44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4D44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4D44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4D44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31255" y="5992534"/>
            <a:ext cx="9316995" cy="680264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Thirsty Rough Reg One" panose="03000500000007070006" pitchFamily="66" charset="0"/>
              </a:rPr>
              <a:t>Mayor’s Telstra Innovation Awards 2023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5E63166-5A09-CF01-ACE0-7DE137976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finger touching a screen&#10;&#10;Description automatically generated">
            <a:extLst>
              <a:ext uri="{FF2B5EF4-FFF2-40B4-BE49-F238E27FC236}">
                <a16:creationId xmlns:a16="http://schemas.microsoft.com/office/drawing/2014/main" id="{213CDC5E-FC20-A996-4196-CC64D0043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022" y="365125"/>
            <a:ext cx="8113858" cy="1325563"/>
          </a:xfrm>
        </p:spPr>
        <p:txBody>
          <a:bodyPr>
            <a:noAutofit/>
          </a:bodyPr>
          <a:lstStyle/>
          <a:p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will benefit from your idea and what value will it bring to them? </a:t>
            </a:r>
            <a:endParaRPr lang="en-AU" sz="4800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17BB867-8FD0-646C-EE8F-5EE21FC5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22" y="1865377"/>
            <a:ext cx="11300254" cy="3837266"/>
          </a:xfrm>
        </p:spPr>
        <p:txBody>
          <a:bodyPr/>
          <a:lstStyle/>
          <a:p>
            <a:r>
              <a:rPr lang="en-AU" dirty="0"/>
              <a:t>Bullet body (Arial 20pt)</a:t>
            </a:r>
          </a:p>
        </p:txBody>
      </p:sp>
    </p:spTree>
    <p:extLst>
      <p:ext uri="{BB962C8B-B14F-4D97-AF65-F5344CB8AC3E}">
        <p14:creationId xmlns:p14="http://schemas.microsoft.com/office/powerpoint/2010/main" val="128045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022" y="365125"/>
            <a:ext cx="8113858" cy="1325563"/>
          </a:xfrm>
        </p:spPr>
        <p:txBody>
          <a:bodyPr>
            <a:noAutofit/>
          </a:bodyPr>
          <a:lstStyle/>
          <a:p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will benefit from your idea and what value will it bring to them? </a:t>
            </a:r>
            <a:endParaRPr lang="en-AU" sz="4800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17BB867-8FD0-646C-EE8F-5EE21FC5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22" y="1865377"/>
            <a:ext cx="11300254" cy="3837266"/>
          </a:xfrm>
        </p:spPr>
        <p:txBody>
          <a:bodyPr/>
          <a:lstStyle/>
          <a:p>
            <a:r>
              <a:rPr lang="en-AU" dirty="0"/>
              <a:t>Bullet body (Arial 20pt)</a:t>
            </a:r>
          </a:p>
        </p:txBody>
      </p:sp>
    </p:spTree>
    <p:extLst>
      <p:ext uri="{BB962C8B-B14F-4D97-AF65-F5344CB8AC3E}">
        <p14:creationId xmlns:p14="http://schemas.microsoft.com/office/powerpoint/2010/main" val="121145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Documentation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391898" y="2428103"/>
            <a:ext cx="11300254" cy="14086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i="1" dirty="0"/>
              <a:t>(insert photos, graphics, drawing, links etc. to support your idea)</a:t>
            </a:r>
          </a:p>
        </p:txBody>
      </p:sp>
    </p:spTree>
    <p:extLst>
      <p:ext uri="{BB962C8B-B14F-4D97-AF65-F5344CB8AC3E}">
        <p14:creationId xmlns:p14="http://schemas.microsoft.com/office/powerpoint/2010/main" val="162259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Documentation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391898" y="2428103"/>
            <a:ext cx="11300254" cy="14086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D44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i="1" dirty="0"/>
              <a:t>(insert photos, graphics, drawing, links etc. to support your idea)</a:t>
            </a:r>
          </a:p>
        </p:txBody>
      </p:sp>
    </p:spTree>
    <p:extLst>
      <p:ext uri="{BB962C8B-B14F-4D97-AF65-F5344CB8AC3E}">
        <p14:creationId xmlns:p14="http://schemas.microsoft.com/office/powerpoint/2010/main" val="54854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Judging Criteria</a:t>
            </a:r>
            <a:endParaRPr lang="en-AU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1022" y="1773937"/>
            <a:ext cx="11300254" cy="3928706"/>
          </a:xfrm>
        </p:spPr>
        <p:txBody>
          <a:bodyPr/>
          <a:lstStyle/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the entry identify and address a genuine problem?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the solution innovative and represent a commercial opportunity?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the proposed technology new? If not, has the entry considered how to differentiate from similar solutions in the marketplace?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the entry demonstrate a sound understanding of the technology to be used?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the entry considered financial sustainability when delivering the solution (i.e. anticipated costs and likely revenue streams)?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the supporting material (photos, videos, graphics, drawings, etc.) complement the innovative idea or concept? 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2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22" y="2456248"/>
            <a:ext cx="11479427" cy="1325563"/>
          </a:xfrm>
        </p:spPr>
        <p:txBody>
          <a:bodyPr/>
          <a:lstStyle/>
          <a:p>
            <a:r>
              <a:rPr lang="en-AU" dirty="0"/>
              <a:t>Insert school name (Arial 40pt)</a:t>
            </a:r>
            <a:br>
              <a:rPr lang="en-AU" dirty="0"/>
            </a:br>
            <a:r>
              <a:rPr lang="en-AU" dirty="0"/>
              <a:t>Insert team name (Arial 40pt)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7520" y="475735"/>
            <a:ext cx="11300254" cy="1408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>
                <a:latin typeface="+mn-lt"/>
              </a:rPr>
              <a:t>Instructions:</a:t>
            </a:r>
          </a:p>
          <a:p>
            <a:r>
              <a:rPr lang="en-AU" sz="1200" dirty="0">
                <a:latin typeface="+mn-lt"/>
              </a:rPr>
              <a:t>Do not insert additional slides – there is an allocation of two slides per question</a:t>
            </a:r>
          </a:p>
          <a:p>
            <a:r>
              <a:rPr lang="en-AU" sz="1200" dirty="0">
                <a:latin typeface="+mn-lt"/>
              </a:rPr>
              <a:t>Adhere to the formats shown in brackets</a:t>
            </a:r>
          </a:p>
          <a:p>
            <a:r>
              <a:rPr lang="en-AU" sz="1200" dirty="0">
                <a:latin typeface="+mn-lt"/>
              </a:rPr>
              <a:t>You may delete all formats shown in brackets prior to submission</a:t>
            </a:r>
          </a:p>
          <a:p>
            <a:r>
              <a:rPr lang="en-AU" sz="1200" dirty="0">
                <a:latin typeface="+mn-lt"/>
              </a:rPr>
              <a:t>Your submission must not exceed 5MD in size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51022" y="4115446"/>
            <a:ext cx="11386752" cy="47509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Insert name of submission (Arial 28pt)</a:t>
            </a:r>
          </a:p>
        </p:txBody>
      </p:sp>
    </p:spTree>
    <p:extLst>
      <p:ext uri="{BB962C8B-B14F-4D97-AF65-F5344CB8AC3E}">
        <p14:creationId xmlns:p14="http://schemas.microsoft.com/office/powerpoint/2010/main" val="198136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>
                <a:latin typeface="+mn-lt"/>
              </a:rPr>
              <a:t>Entry question part 1:</a:t>
            </a:r>
            <a:br>
              <a:rPr lang="en-AU" sz="2800" dirty="0">
                <a:latin typeface="+mn-lt"/>
              </a:rPr>
            </a:br>
            <a:r>
              <a:rPr lang="en-AU" sz="2800" dirty="0">
                <a:latin typeface="+mn-lt"/>
              </a:rPr>
              <a:t>Outline the problem and your proposed solution to address it. </a:t>
            </a:r>
            <a:endParaRPr lang="en-AU" sz="2800" i="1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1022" y="1847978"/>
            <a:ext cx="9643954" cy="295566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problem that needs solving?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your solution to address the problem?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you developing a new solution, or does something similar already exist?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driving your team to fix this problem?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8007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022" y="365126"/>
            <a:ext cx="7729151" cy="946566"/>
          </a:xfrm>
        </p:spPr>
        <p:txBody>
          <a:bodyPr>
            <a:noAutofit/>
          </a:bodyPr>
          <a:lstStyle/>
          <a:p>
            <a:r>
              <a:rPr lang="en-AU" sz="2800" dirty="0">
                <a:latin typeface="+mn-lt"/>
              </a:rPr>
              <a:t>Outline the problem and your proposed solution to address it.</a:t>
            </a:r>
            <a:endParaRPr lang="en-AU" sz="2800" i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Bullet body (Arial 20pt)</a:t>
            </a:r>
          </a:p>
        </p:txBody>
      </p:sp>
    </p:spTree>
    <p:extLst>
      <p:ext uri="{BB962C8B-B14F-4D97-AF65-F5344CB8AC3E}">
        <p14:creationId xmlns:p14="http://schemas.microsoft.com/office/powerpoint/2010/main" val="154728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022" y="365125"/>
            <a:ext cx="7729151" cy="978097"/>
          </a:xfrm>
        </p:spPr>
        <p:txBody>
          <a:bodyPr>
            <a:noAutofit/>
          </a:bodyPr>
          <a:lstStyle/>
          <a:p>
            <a:r>
              <a:rPr lang="en-AU" sz="2800" dirty="0">
                <a:latin typeface="+mn-lt"/>
              </a:rPr>
              <a:t>Outline the problem and your proposed solution to address it.</a:t>
            </a:r>
            <a:endParaRPr lang="en-AU" sz="2800" i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Bullet body (Arial 20pt)</a:t>
            </a:r>
          </a:p>
        </p:txBody>
      </p:sp>
    </p:spTree>
    <p:extLst>
      <p:ext uri="{BB962C8B-B14F-4D97-AF65-F5344CB8AC3E}">
        <p14:creationId xmlns:p14="http://schemas.microsoft.com/office/powerpoint/2010/main" val="373610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Entry question part 2: </a:t>
            </a:r>
            <a:br>
              <a:rPr lang="en-US" sz="2800" dirty="0"/>
            </a:b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will you deliver your solution and solve the problem you have identified? </a:t>
            </a:r>
            <a:endParaRPr lang="en-AU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1022" y="1939203"/>
            <a:ext cx="8717281" cy="35123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Describe how your solution will work.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does technology play a role in delivering your solution? 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are your competitors, and what makes your solution different or better than similar solutions already in the marketplace?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 you think it might cost to make?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6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>
                <a:effectLst/>
                <a:latin typeface="+mn-lt"/>
                <a:ea typeface="Calibri" panose="020F0502020204030204" pitchFamily="34" charset="0"/>
              </a:rPr>
              <a:t>How will you deliver your solution and solve the problem you have identified? </a:t>
            </a:r>
            <a:endParaRPr lang="en-AU" sz="280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1022" y="2005585"/>
            <a:ext cx="11300254" cy="3697058"/>
          </a:xfrm>
        </p:spPr>
        <p:txBody>
          <a:bodyPr/>
          <a:lstStyle/>
          <a:p>
            <a:r>
              <a:rPr lang="en-AU" dirty="0"/>
              <a:t>Bullet body (Arial 20pt)</a:t>
            </a:r>
          </a:p>
        </p:txBody>
      </p:sp>
    </p:spTree>
    <p:extLst>
      <p:ext uri="{BB962C8B-B14F-4D97-AF65-F5344CB8AC3E}">
        <p14:creationId xmlns:p14="http://schemas.microsoft.com/office/powerpoint/2010/main" val="153762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will you deliver your solution and solve the problem you have identified? </a:t>
            </a:r>
            <a:endParaRPr lang="en-AU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Bullet body (Arial 20pt)</a:t>
            </a:r>
          </a:p>
        </p:txBody>
      </p:sp>
    </p:spTree>
    <p:extLst>
      <p:ext uri="{BB962C8B-B14F-4D97-AF65-F5344CB8AC3E}">
        <p14:creationId xmlns:p14="http://schemas.microsoft.com/office/powerpoint/2010/main" val="272203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022" y="377738"/>
            <a:ext cx="8113858" cy="1325563"/>
          </a:xfrm>
        </p:spPr>
        <p:txBody>
          <a:bodyPr>
            <a:noAutofit/>
          </a:bodyPr>
          <a:lstStyle/>
          <a:p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Entry question part 3:</a:t>
            </a:r>
            <a:b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will benefit from your idea and what value will it bring to them? (maximum 200 words)</a:t>
            </a:r>
            <a:endParaRPr lang="en-AU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1022" y="2035058"/>
            <a:ext cx="8717281" cy="35123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your target market?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will you go about validating the identified problem with your target market?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your target market likely to pay for this product or service? 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Describe your revenue streams and the potential sources from which you anticipate earning money. Relying solely on grants and government subsidies is not sufficient.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7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E966AE5-E164-4042-818A-73528F6732FD}" vid="{3A40A13E-9603-4F68-8CC1-13F721CBE0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01C36334CADD41E78FEF536D1E1DA2E9" version="1.0.0">
  <systemFields>
    <field name="Objective-Id">
      <value order="0">A7476566</value>
    </field>
    <field name="Objective-Title">
      <value order="0">MTIA 2023 - Phase 1 Powerpoint Template</value>
    </field>
    <field name="Objective-Description">
      <value order="0"/>
    </field>
    <field name="Objective-CreationStamp">
      <value order="0">2023-02-22T22:40:51Z</value>
    </field>
    <field name="Objective-IsApproved">
      <value order="0">false</value>
    </field>
    <field name="Objective-IsPublished">
      <value order="0">true</value>
    </field>
    <field name="Objective-DatePublished">
      <value order="0">2023-02-22T22:40:51Z</value>
    </field>
    <field name="Objective-ModificationStamp">
      <value order="0">2023-02-22T22:40:52Z</value>
    </field>
    <field name="Objective-Owner">
      <value order="0">Steffi Bates</value>
    </field>
    <field name="Objective-Path">
      <value order="0">BRC Global Folder:Commercial Business and Economic Development:Economic Development:Economic Development - Youth Engagement and Innovation:Mayor's Telstra Innovation Awards 2023:Mayor's Telstra Innovation Awards 2023 - Resources</value>
    </field>
    <field name="Objective-Parent">
      <value order="0">Mayor's Telstra Innovation Awards 2023 - Resources</value>
    </field>
    <field name="Objective-State">
      <value order="0">Published</value>
    </field>
    <field name="Objective-VersionId">
      <value order="0">vA8711251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qA1849232</value>
    </field>
    <field name="Objective-Classification">
      <value order="0">Unclassified</value>
    </field>
    <field name="Objective-Caveats">
      <value order="0"/>
    </field>
  </systemFields>
  <catalogues>
    <catalogue name="BRC Document Type Catalogue" type="type" ori="id:cA30">
      <field name="Objective-Legal Register Number">
        <value order="0"/>
      </field>
      <field name="Objective-Fully Formatted Account ID">
        <value order="0"/>
      </field>
      <field name="Objective-Description/Precis">
        <value order="0"/>
      </field>
      <field name="Objective-NAR ID">
        <value order="0"/>
      </field>
      <field name="Objective-NAR Name">
        <value order="0"/>
      </field>
      <field name="Objective-Parcel ID">
        <value order="0"/>
      </field>
      <field name="Objective-Property Address">
        <value order="0"/>
      </field>
      <field name="Objective-Other Reference Number">
        <value order="0"/>
      </field>
      <field name="Objective-Asset Facility">
        <value order="0"/>
      </field>
      <field name="Objective-Referenced Document/s">
        <value order="0"/>
      </field>
      <field name="Objective-Box Number">
        <value order="0"/>
      </field>
      <field name="Objective-Hard-copy Sent To">
        <value order="0"/>
      </field>
      <field name="Objective-Hard-copy Sent">
        <value order="0"/>
      </field>
      <field name="Objective-Hard-copy Returned">
        <value order="0"/>
      </field>
      <field name="Objective-Mail Notification Sent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01C36334CADD41E78FEF536D1E1DA2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Mayors Telstra Innovation Awards 2019 - Powerpoint template - Stage 1 entry (A4637218)</Template>
  <TotalTime>62</TotalTime>
  <Words>538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Thirsty Rough Reg One</vt:lpstr>
      <vt:lpstr>Office Theme</vt:lpstr>
      <vt:lpstr>Mayor’s Telstra Innovation Awards 2023</vt:lpstr>
      <vt:lpstr>Insert school name (Arial 40pt) Insert team name (Arial 40pt)</vt:lpstr>
      <vt:lpstr>Entry question part 1: Outline the problem and your proposed solution to address it. </vt:lpstr>
      <vt:lpstr>Outline the problem and your proposed solution to address it.</vt:lpstr>
      <vt:lpstr>Outline the problem and your proposed solution to address it.</vt:lpstr>
      <vt:lpstr>Entry question part 2:  How will you deliver your solution and solve the problem you have identified? </vt:lpstr>
      <vt:lpstr>How will you deliver your solution and solve the problem you have identified? </vt:lpstr>
      <vt:lpstr>How will you deliver your solution and solve the problem you have identified? </vt:lpstr>
      <vt:lpstr>Entry question part 3: Who will benefit from your idea and what value will it bring to them? (maximum 200 words)</vt:lpstr>
      <vt:lpstr>Who will benefit from your idea and what value will it bring to them? </vt:lpstr>
      <vt:lpstr>Who will benefit from your idea and what value will it bring to them? </vt:lpstr>
      <vt:lpstr>Supporting Documentation</vt:lpstr>
      <vt:lpstr>Supporting Documentation</vt:lpstr>
      <vt:lpstr>Judging Criteria</vt:lpstr>
    </vt:vector>
  </TitlesOfParts>
  <Company>Bundaberg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Mayor’s Telstra Innovation Awards 2020</dc:title>
  <dc:creator>Amber Lutter</dc:creator>
  <cp:lastModifiedBy>Betty Kao</cp:lastModifiedBy>
  <cp:revision>7</cp:revision>
  <dcterms:created xsi:type="dcterms:W3CDTF">2019-12-12T03:19:31Z</dcterms:created>
  <dcterms:modified xsi:type="dcterms:W3CDTF">2024-02-12T22:19:52Z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A7476566</vt:lpwstr>
  </property>
  <property fmtid="{D5CDD505-2E9C-101B-9397-08002B2CF9AE}" pid="4" name="Objective-Title">
    <vt:lpwstr>MTIA 2023 - Phase 1 Powerpoint Template</vt:lpwstr>
  </property>
  <property fmtid="{D5CDD505-2E9C-101B-9397-08002B2CF9AE}" pid="5" name="Objective-Description">
    <vt:lpwstr/>
  </property>
  <property fmtid="{D5CDD505-2E9C-101B-9397-08002B2CF9AE}" pid="6" name="Objective-CreationStamp">
    <vt:filetime>2023-02-22T22:40:51Z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2023-02-22T22:40:51Z</vt:filetime>
  </property>
  <property fmtid="{D5CDD505-2E9C-101B-9397-08002B2CF9AE}" pid="10" name="Objective-ModificationStamp">
    <vt:filetime>2023-02-22T22:40:52Z</vt:filetime>
  </property>
  <property fmtid="{D5CDD505-2E9C-101B-9397-08002B2CF9AE}" pid="11" name="Objective-Owner">
    <vt:lpwstr>Steffi Bates</vt:lpwstr>
  </property>
  <property fmtid="{D5CDD505-2E9C-101B-9397-08002B2CF9AE}" pid="12" name="Objective-Path">
    <vt:lpwstr>BRC Global Folder:Commercial Business and Economic Development:Economic Development:Economic Development - Youth Engagement and Innovation:Mayor's Telstra Innovation Awards 2023:Mayor's Telstra Innovation Awards 2023 - Resources:</vt:lpwstr>
  </property>
  <property fmtid="{D5CDD505-2E9C-101B-9397-08002B2CF9AE}" pid="13" name="Objective-Parent">
    <vt:lpwstr>Mayor's Telstra Innovation Awards 2023 - Resources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vA8711251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qA1849232</vt:lpwstr>
  </property>
  <property fmtid="{D5CDD505-2E9C-101B-9397-08002B2CF9AE}" pid="20" name="Objective-Classification">
    <vt:lpwstr>[Inherited - Unclassified]</vt:lpwstr>
  </property>
  <property fmtid="{D5CDD505-2E9C-101B-9397-08002B2CF9AE}" pid="21" name="Objective-Caveats">
    <vt:lpwstr/>
  </property>
  <property fmtid="{D5CDD505-2E9C-101B-9397-08002B2CF9AE}" pid="22" name="Objective-Legal Register Number">
    <vt:lpwstr/>
  </property>
  <property fmtid="{D5CDD505-2E9C-101B-9397-08002B2CF9AE}" pid="23" name="Objective-Fully Formatted Account ID">
    <vt:lpwstr/>
  </property>
  <property fmtid="{D5CDD505-2E9C-101B-9397-08002B2CF9AE}" pid="24" name="Objective-Description/Precis">
    <vt:lpwstr/>
  </property>
  <property fmtid="{D5CDD505-2E9C-101B-9397-08002B2CF9AE}" pid="25" name="Objective-NAR ID">
    <vt:lpwstr/>
  </property>
  <property fmtid="{D5CDD505-2E9C-101B-9397-08002B2CF9AE}" pid="26" name="Objective-NAR Name">
    <vt:lpwstr/>
  </property>
  <property fmtid="{D5CDD505-2E9C-101B-9397-08002B2CF9AE}" pid="27" name="Objective-Parcel ID">
    <vt:lpwstr/>
  </property>
  <property fmtid="{D5CDD505-2E9C-101B-9397-08002B2CF9AE}" pid="28" name="Objective-Property Address">
    <vt:lpwstr/>
  </property>
  <property fmtid="{D5CDD505-2E9C-101B-9397-08002B2CF9AE}" pid="29" name="Objective-Other Reference Number">
    <vt:lpwstr/>
  </property>
  <property fmtid="{D5CDD505-2E9C-101B-9397-08002B2CF9AE}" pid="30" name="Objective-Asset Facility">
    <vt:lpwstr/>
  </property>
  <property fmtid="{D5CDD505-2E9C-101B-9397-08002B2CF9AE}" pid="31" name="Objective-Referenced Document/s">
    <vt:lpwstr/>
  </property>
  <property fmtid="{D5CDD505-2E9C-101B-9397-08002B2CF9AE}" pid="32" name="Objective-Box Number">
    <vt:lpwstr/>
  </property>
  <property fmtid="{D5CDD505-2E9C-101B-9397-08002B2CF9AE}" pid="33" name="Objective-Hard-copy Sent To">
    <vt:lpwstr/>
  </property>
  <property fmtid="{D5CDD505-2E9C-101B-9397-08002B2CF9AE}" pid="34" name="Objective-Hard-copy Sent">
    <vt:lpwstr/>
  </property>
  <property fmtid="{D5CDD505-2E9C-101B-9397-08002B2CF9AE}" pid="35" name="Objective-Hard-copy Returned">
    <vt:lpwstr/>
  </property>
  <property fmtid="{D5CDD505-2E9C-101B-9397-08002B2CF9AE}" pid="36" name="Objective-Mail Notification Sent">
    <vt:lpwstr/>
  </property>
  <property fmtid="{D5CDD505-2E9C-101B-9397-08002B2CF9AE}" pid="37" name="Objective-Comment">
    <vt:lpwstr/>
  </property>
</Properties>
</file>